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4557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3A38-7009-40E0-90C2-2155B258B393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B923B-38EB-4EDE-82CD-09E405B071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AFF3E-0284-4E93-AE6A-DCF5E4158309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F2128-B3D8-4886-9AAF-2C7940739A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BD2-1E3A-4A0E-873C-76FB025A8715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BFED-EA92-4809-8199-59AE2AD41C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2E4EA-F20B-404C-9407-AE714927EECB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CFFFF-28F8-4715-98E8-FBFE4CC1CD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43EA-92A0-4DDF-8785-E0F1BFA1ECB7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EF6B4-6525-40B8-AF26-0852A3B2C7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2206F-36F4-46CF-A3D2-7517FA033E66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B7E3E-7F73-448D-A7EB-54DDD5F88F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8E62-8251-4361-AFDE-BCBB51778788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87A7-C585-4F74-9253-B017BEDBAE4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C6CC-70DB-4074-9A45-909541B3AA76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339FC-1613-45ED-A855-9DB199A8A2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88EB-AD07-4643-BCE1-8F37E5755D77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A391-34F4-4BE4-BF96-DDA2E0EB0F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D9A8A-E4F1-4040-B951-CF8C87CB47F6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24166-64DC-4233-8545-748367A87A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7A99-8960-4732-AC7F-7A3231D4A9CA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ACDB1-1D43-4212-93E1-AC97F72719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6FC9C5-4629-4187-B100-DA709B1F377F}" type="datetimeFigureOut">
              <a:rPr lang="es-ES"/>
              <a:pPr>
                <a:defRPr/>
              </a:pPr>
              <a:t>22/07/2015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CCC18F-07FE-4FF2-8D20-1FA9CBDB21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3.xml"/><Relationship Id="rId18" Type="http://schemas.openxmlformats.org/officeDocument/2006/relationships/slide" Target="slide15.xml"/><Relationship Id="rId26" Type="http://schemas.openxmlformats.org/officeDocument/2006/relationships/slide" Target="slide5.xml"/><Relationship Id="rId3" Type="http://schemas.openxmlformats.org/officeDocument/2006/relationships/slide" Target="slide1.xml"/><Relationship Id="rId21" Type="http://schemas.openxmlformats.org/officeDocument/2006/relationships/slide" Target="slide11.xml"/><Relationship Id="rId7" Type="http://schemas.openxmlformats.org/officeDocument/2006/relationships/slide" Target="slide14.xml"/><Relationship Id="rId12" Type="http://schemas.openxmlformats.org/officeDocument/2006/relationships/slide" Target="slide20.xml"/><Relationship Id="rId17" Type="http://schemas.openxmlformats.org/officeDocument/2006/relationships/slide" Target="slide16.xml"/><Relationship Id="rId25" Type="http://schemas.openxmlformats.org/officeDocument/2006/relationships/slide" Target="slide6.xml"/><Relationship Id="rId2" Type="http://schemas.openxmlformats.org/officeDocument/2006/relationships/image" Target="../media/image4.jpeg"/><Relationship Id="rId16" Type="http://schemas.openxmlformats.org/officeDocument/2006/relationships/slide" Target="slide17.xml"/><Relationship Id="rId20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slide" Target="slide21.xml"/><Relationship Id="rId24" Type="http://schemas.openxmlformats.org/officeDocument/2006/relationships/slide" Target="slide7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23" Type="http://schemas.openxmlformats.org/officeDocument/2006/relationships/slide" Target="slide9.xml"/><Relationship Id="rId10" Type="http://schemas.openxmlformats.org/officeDocument/2006/relationships/slide" Target="slide22.xml"/><Relationship Id="rId19" Type="http://schemas.openxmlformats.org/officeDocument/2006/relationships/slide" Target="slide4.xml"/><Relationship Id="rId4" Type="http://schemas.openxmlformats.org/officeDocument/2006/relationships/image" Target="../media/image5.png"/><Relationship Id="rId9" Type="http://schemas.openxmlformats.org/officeDocument/2006/relationships/slide" Target="slide19.xml"/><Relationship Id="rId14" Type="http://schemas.openxmlformats.org/officeDocument/2006/relationships/slide" Target="slide12.xml"/><Relationship Id="rId22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C:\Documents and Settings\Home\Escritorio\PORTADA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3 CuadroTexto"/>
          <p:cNvSpPr txBox="1">
            <a:spLocks noChangeArrowheads="1"/>
          </p:cNvSpPr>
          <p:nvPr/>
        </p:nvSpPr>
        <p:spPr bwMode="auto">
          <a:xfrm>
            <a:off x="928688" y="1643063"/>
            <a:ext cx="72866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VE" sz="3200" b="1">
                <a:latin typeface="Tahoma" pitchFamily="34" charset="0"/>
                <a:cs typeface="Tahoma" pitchFamily="34" charset="0"/>
              </a:rPr>
              <a:t>PLANO DE UBICACIÓN GEOGRÁFICA DE LA COLECCIÓN DE OBRAS DEL MUSEO DE ARTE UNIVERSITARIO WLADIMIR ZABALETA</a:t>
            </a:r>
            <a:endParaRPr lang="es-ES" sz="32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2" name="4 CuadroTexto"/>
          <p:cNvSpPr txBox="1">
            <a:spLocks noChangeArrowheads="1"/>
          </p:cNvSpPr>
          <p:nvPr/>
        </p:nvSpPr>
        <p:spPr bwMode="auto">
          <a:xfrm>
            <a:off x="285750" y="6286500"/>
            <a:ext cx="30718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 b="1">
                <a:latin typeface="Tahoma" pitchFamily="34" charset="0"/>
                <a:cs typeface="Tahoma" pitchFamily="34" charset="0"/>
              </a:rPr>
              <a:t>AUTOR: DARWIN HERNANDEZ, 2015</a:t>
            </a:r>
          </a:p>
        </p:txBody>
      </p:sp>
      <p:pic>
        <p:nvPicPr>
          <p:cNvPr id="2054" name="Picture 6" descr="G:\images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43702" y="5572140"/>
            <a:ext cx="785818" cy="785818"/>
          </a:xfrm>
          <a:prstGeom prst="rect">
            <a:avLst/>
          </a:prstGeom>
          <a:noFill/>
        </p:spPr>
      </p:pic>
      <p:pic>
        <p:nvPicPr>
          <p:cNvPr id="2" name="Picture 7" descr="G:\04_maps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72375" y="5286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126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2571750" y="21431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2530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97188" y="5072063"/>
            <a:ext cx="3103562" cy="1574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Casupo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Jorge Véliz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2003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Pintura acrílica sobre hierro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425x50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229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3000375" y="21431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3554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928938" y="5072063"/>
            <a:ext cx="3103562" cy="15716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Flor de mar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Secundio Galicia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2007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Hierro soldado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6x4 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Hierro policromado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331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4143375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4578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95600" y="5072063"/>
            <a:ext cx="3105150" cy="15287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Homenaje a Alexis Mujica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Rafael Martínez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2007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Hierro soldado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Varias piezas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Hierro policromado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93296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434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4000500" y="357188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5602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714625" y="5072063"/>
            <a:ext cx="3714750" cy="1530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El estricto orden de la monarquía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Carlos Roja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2007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Modelado y patinado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Varias (7 piezas)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Resina, poliéster y fibra de vidrio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536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357188" y="428625"/>
            <a:ext cx="3857625" cy="3929063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6626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967038" y="5072063"/>
            <a:ext cx="3105150" cy="15732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Sin titulo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José Moreno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Mixta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Varias (2 piezas)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Bronce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638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428625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7650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286000" y="5072063"/>
            <a:ext cx="4429125" cy="1549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Tótem (Escritores)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Rubén López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2002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Resina y fibra de vidrio con pintura industrial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450x76xc76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741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714375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8674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214563" y="5072063"/>
            <a:ext cx="4500562" cy="1549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Tótem (Pintores)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Rubén López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2002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Resina y fibra de vidrio con pintura industrial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450x76xc76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843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1285875" y="21431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9698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643188" y="5072063"/>
            <a:ext cx="3521075" cy="15732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Hombre Universal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José Coronel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2009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Modelado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15000x11000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Pintura industrial y acero negro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946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1214438" y="21431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0722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967038" y="5072063"/>
            <a:ext cx="3105150" cy="15732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Sin titulo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Adolfo Estopiñan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048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2357438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1746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928938" y="5070475"/>
            <a:ext cx="3105150" cy="15732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Alegoría a Valencia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Miguel Cabrera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1998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Cerámica esmaltada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510x2100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3076" name="Picture 25" descr="C:\Documents and Settings\Home\Escritorio\icono_1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5" descr="C:\Documents and Settings\Home\Escritorio\icono_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5" descr="C:\Documents and Settings\Home\Escritorio\icono_1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5" descr="C:\Documents and Settings\Home\Escritorio\icono_1.pn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5" descr="C:\Documents and Settings\Home\Escritorio\icono_1.pn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5" descr="C:\Documents and Settings\Home\Escritorio\icono_1.pn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5" descr="C:\Documents and Settings\Home\Escritorio\icono_1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25" descr="C:\Documents and Settings\Home\Escritorio\icono_1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25" descr="C:\Documents and Settings\Home\Escritorio\icono_1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25" descr="C:\Documents and Settings\Home\Escritorio\icono_1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25" descr="C:\Documents and Settings\Home\Escritorio\icono_1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25" descr="C:\Documents and Settings\Home\Escritorio\icono_1.png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25" descr="C:\Documents and Settings\Home\Escritorio\icono_1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25" descr="C:\Documents and Settings\Home\Escritorio\icono_1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5" descr="C:\Documents and Settings\Home\Escritorio\icono_1.png">
            <a:hlinkClick r:id="rId20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25" descr="C:\Documents and Settings\Home\Escritorio\icono_1.png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25" descr="C:\Documents and Settings\Home\Escritorio\icono_1.png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25" descr="C:\Documents and Settings\Home\Escritorio\icono_1.png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4" name="Picture 25" descr="C:\Documents and Settings\Home\Escritorio\icono_1.png">
            <a:hlinkClick r:id="rId24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25" descr="C:\Documents and Settings\Home\Escritorio\icono_1.png">
            <a:hlinkClick r:id="rId2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6" name="Picture 25" descr="C:\Documents and Settings\Home\Escritorio\icono_1.png">
            <a:hlinkClick r:id="rId26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150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4357688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2770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643188" y="5072063"/>
            <a:ext cx="3714750" cy="15922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La hora de la paz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Marcastillo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2008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Hierro esmaltada ensamblado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500x450x84 cm, columna 20 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253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4572000" y="21431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3794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57500" y="5072063"/>
            <a:ext cx="3103563" cy="160178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Vuelo salvaje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Henry Borges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2002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500x300x150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Hierro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355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4000500" y="357188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4818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786063" y="5072063"/>
            <a:ext cx="3643312" cy="15716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Titiriji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Policarpo Contreras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2001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Resina de vidrio y resina sintética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400x200x200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458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2143125" y="357188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5842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25750" y="5041900"/>
            <a:ext cx="3103563" cy="160178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Pedescrom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Nelson Dávila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1993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500x100x100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Hierro policromado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C:\Documents and Settings\Home\Escritorio\mb-tabacalera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77258" y="6093296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25603" name="1 CuadroTexto"/>
          <p:cNvSpPr txBox="1">
            <a:spLocks noChangeArrowheads="1"/>
          </p:cNvSpPr>
          <p:nvPr/>
        </p:nvSpPr>
        <p:spPr bwMode="auto">
          <a:xfrm>
            <a:off x="1000125" y="2536825"/>
            <a:ext cx="707231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b="1" dirty="0">
                <a:latin typeface="Tahoma" pitchFamily="34" charset="0"/>
                <a:cs typeface="Tahoma" pitchFamily="34" charset="0"/>
              </a:rPr>
              <a:t>"Siempre pretendí ser alguien que permaneciera en la memoria" </a:t>
            </a:r>
          </a:p>
          <a:p>
            <a:pPr algn="ctr"/>
            <a:endParaRPr lang="es-AR" b="1" dirty="0">
              <a:latin typeface="Tahoma" pitchFamily="34" charset="0"/>
              <a:cs typeface="Tahoma" pitchFamily="34" charset="0"/>
            </a:endParaRPr>
          </a:p>
          <a:p>
            <a:pPr algn="ctr"/>
            <a:endParaRPr lang="es-AR" b="1" dirty="0">
              <a:latin typeface="Tahoma" pitchFamily="34" charset="0"/>
              <a:cs typeface="Tahoma" pitchFamily="34" charset="0"/>
            </a:endParaRPr>
          </a:p>
          <a:p>
            <a:pPr algn="ctr"/>
            <a:endParaRPr lang="es-AR" b="1" dirty="0">
              <a:latin typeface="Tahoma" pitchFamily="34" charset="0"/>
              <a:cs typeface="Tahoma" pitchFamily="34" charset="0"/>
            </a:endParaRPr>
          </a:p>
          <a:p>
            <a:pPr algn="r"/>
            <a:r>
              <a:rPr lang="es-AR" sz="1600" b="1" dirty="0" err="1">
                <a:latin typeface="Tahoma" pitchFamily="34" charset="0"/>
                <a:cs typeface="Tahoma" pitchFamily="34" charset="0"/>
              </a:rPr>
              <a:t>Wladimir</a:t>
            </a:r>
            <a:r>
              <a:rPr lang="es-AR" sz="1600" b="1" dirty="0">
                <a:latin typeface="Tahoma" pitchFamily="34" charset="0"/>
                <a:cs typeface="Tahoma" pitchFamily="34" charset="0"/>
              </a:rPr>
              <a:t> Zabaleta</a:t>
            </a:r>
            <a:endParaRPr lang="es-ES" sz="16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5604" name="Imagen 2" descr="Zabaleta el maestro"/>
          <p:cNvPicPr>
            <a:picLocks noChangeAspect="1" noChangeArrowheads="1"/>
          </p:cNvPicPr>
          <p:nvPr/>
        </p:nvPicPr>
        <p:blipFill>
          <a:blip r:embed="rId4" cstate="email"/>
          <a:srcRect l="1421" r="3693"/>
          <a:stretch>
            <a:fillRect/>
          </a:stretch>
        </p:blipFill>
        <p:spPr bwMode="auto">
          <a:xfrm>
            <a:off x="3357563" y="3500438"/>
            <a:ext cx="2360612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60432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4100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26 Rectángulo">
            <a:hlinkClick r:id="rId3" action="ppaction://hlinksldjump"/>
          </p:cNvPr>
          <p:cNvSpPr/>
          <p:nvPr/>
        </p:nvSpPr>
        <p:spPr>
          <a:xfrm>
            <a:off x="4643438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362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571750" y="5072063"/>
            <a:ext cx="3571875" cy="15716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La familia de Carlos V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Wladimir Zabaleta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2008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Automotriz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13x6 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Pintura industrial y acero negro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27384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512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3071813" y="571500"/>
            <a:ext cx="3857625" cy="3929063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6386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643188" y="5072063"/>
            <a:ext cx="3429000" cy="15716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Sin titulo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Rómulo Contreras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Mixta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240x2500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Hierro soldado y policromado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614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8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1857375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410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500313" y="5072063"/>
            <a:ext cx="3929062" cy="15716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Ventana en el tiempo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Rafael Martínez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2004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Hierro tratado al oxido con piedra caliza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120x390x60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93296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17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1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2143125" y="571500"/>
            <a:ext cx="3857625" cy="3929063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8434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714625" y="5072063"/>
            <a:ext cx="3357563" cy="15716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Sin titulo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Armando Pérez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819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4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2143125" y="50006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9458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714625" y="5070475"/>
            <a:ext cx="3357563" cy="15732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Homenaje a la Venus de tacarigua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Marcastillo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2003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Hierro laminado patinado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450x350x150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922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1571625" y="285750"/>
            <a:ext cx="3857625" cy="3929063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0482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97188" y="5072063"/>
            <a:ext cx="3103562" cy="15732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Monumento a la paz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Marcastillo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2002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210x30x190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Hierro, acero y bronce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Home\Escritorio\PLANO MUSEO UNIVERSITARIO WLADIMIR ZABALE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Home\Escritorio\mb-tabacalera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77258" y="6021288"/>
            <a:ext cx="523898" cy="523898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024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43375" y="3571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7688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0" y="164306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13" y="185737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001000" y="2071688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2286000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500" y="3643313"/>
            <a:ext cx="3651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37275" y="873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13" y="292893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75" y="1714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75" y="25717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3" y="2214563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5" y="2071688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00313" y="142875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63" y="3286125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71750" y="28575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0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71688" y="3429000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1" name="Picture 25" descr="C:\Documents and Settings\Home\Escritorio\icono_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6000" y="4214813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2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750" y="200025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3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43063" y="1500188"/>
            <a:ext cx="3635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4" name="Picture 25" descr="C:\Documents and Settings\Home\Escritorio\icono_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1143000"/>
            <a:ext cx="3635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>
            <a:hlinkClick r:id="rId3" action="ppaction://hlinksldjump"/>
          </p:cNvPr>
          <p:cNvSpPr/>
          <p:nvPr/>
        </p:nvSpPr>
        <p:spPr>
          <a:xfrm>
            <a:off x="2786063" y="785813"/>
            <a:ext cx="3857625" cy="3929062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1506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928938" y="5072063"/>
            <a:ext cx="3103562" cy="15732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Obra: Un verso a Michaux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Autor: Zerep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Año: 2003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Técnica: Hierro pintado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Dimensiones: 600x300x150 cm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Materiales: 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Colección: Universidad de Carabobo</a:t>
            </a:r>
          </a:p>
          <a:p>
            <a:pPr algn="just">
              <a:defRPr/>
            </a:pPr>
            <a:r>
              <a:rPr lang="es-ES" sz="1200" b="1" dirty="0">
                <a:latin typeface="Tahoma" pitchFamily="34" charset="0"/>
                <a:cs typeface="Tahoma" pitchFamily="34" charset="0"/>
              </a:rPr>
              <a:t>Propietario: Universidad de Carabobo</a:t>
            </a:r>
            <a:endParaRPr lang="es-E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44408" y="651944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767</Words>
  <Application>Microsoft Office PowerPoint</Application>
  <PresentationFormat>Presentación en pantalla (4:3)</PresentationFormat>
  <Paragraphs>198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Company>WarezMaster®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Home</dc:creator>
  <cp:lastModifiedBy>fponte</cp:lastModifiedBy>
  <cp:revision>74</cp:revision>
  <dcterms:created xsi:type="dcterms:W3CDTF">2015-01-19T13:49:15Z</dcterms:created>
  <dcterms:modified xsi:type="dcterms:W3CDTF">2015-07-23T01:04:41Z</dcterms:modified>
</cp:coreProperties>
</file>